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58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JESUS, HABITA EM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HABITA EM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642DC8B-C349-4674-BA59-81B5BFBCCF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pecado, resgatado </a:t>
            </a:r>
          </a:p>
          <a:p>
            <a:r>
              <a:rPr lang="pt-BR" dirty="0"/>
              <a:t>Foi, na cruz, por Teu amor, </a:t>
            </a:r>
          </a:p>
          <a:p>
            <a:r>
              <a:rPr lang="pt-BR" dirty="0"/>
              <a:t>E da morte, triste sorte, </a:t>
            </a:r>
          </a:p>
          <a:p>
            <a:r>
              <a:rPr lang="pt-BR" dirty="0"/>
              <a:t>Me livraste, Tu, Senhor!</a:t>
            </a:r>
          </a:p>
        </p:txBody>
      </p:sp>
    </p:spTree>
    <p:extLst>
      <p:ext uri="{BB962C8B-B14F-4D97-AF65-F5344CB8AC3E}">
        <p14:creationId xmlns:p14="http://schemas.microsoft.com/office/powerpoint/2010/main" val="1105237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HABITA EM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A462F4-8D73-4D04-A1C0-49146D5033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inflama viva chama </a:t>
            </a:r>
          </a:p>
          <a:p>
            <a:r>
              <a:rPr lang="pt-BR" dirty="0"/>
              <a:t>Em meu peito, bem sem-fim! </a:t>
            </a:r>
          </a:p>
          <a:p>
            <a:r>
              <a:rPr lang="pt-BR" dirty="0"/>
              <a:t>Eu Te adoro, sempre imploro: </a:t>
            </a:r>
          </a:p>
          <a:p>
            <a:r>
              <a:rPr lang="pt-BR" dirty="0"/>
              <a:t>“Ó Jesus, habita em mim!”</a:t>
            </a:r>
          </a:p>
        </p:txBody>
      </p:sp>
    </p:spTree>
    <p:extLst>
      <p:ext uri="{BB962C8B-B14F-4D97-AF65-F5344CB8AC3E}">
        <p14:creationId xmlns:p14="http://schemas.microsoft.com/office/powerpoint/2010/main" val="2522803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HABITA EM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0E10CDE-626D-4E6D-94BB-7A54D26E44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 hesitante, vacilante,</a:t>
            </a:r>
          </a:p>
          <a:p>
            <a:r>
              <a:rPr lang="pt-BR" dirty="0"/>
              <a:t>Ouço a voz do tentador, </a:t>
            </a:r>
          </a:p>
          <a:p>
            <a:r>
              <a:rPr lang="pt-BR" dirty="0"/>
              <a:t>Tu me guias, me auxilias </a:t>
            </a:r>
          </a:p>
          <a:p>
            <a:r>
              <a:rPr lang="pt-BR" dirty="0"/>
              <a:t>E me tornas vencedor. </a:t>
            </a:r>
          </a:p>
        </p:txBody>
      </p:sp>
    </p:spTree>
    <p:extLst>
      <p:ext uri="{BB962C8B-B14F-4D97-AF65-F5344CB8AC3E}">
        <p14:creationId xmlns:p14="http://schemas.microsoft.com/office/powerpoint/2010/main" val="2141176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HABITA EM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A462F4-8D73-4D04-A1C0-49146D5033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inflama viva chama </a:t>
            </a:r>
          </a:p>
          <a:p>
            <a:r>
              <a:rPr lang="pt-BR" dirty="0"/>
              <a:t>Em meu peito, bem sem-fim! </a:t>
            </a:r>
          </a:p>
          <a:p>
            <a:r>
              <a:rPr lang="pt-BR" dirty="0"/>
              <a:t>Eu Te adoro, sempre imploro: </a:t>
            </a:r>
          </a:p>
          <a:p>
            <a:r>
              <a:rPr lang="pt-BR" dirty="0"/>
              <a:t>“Ó Jesus, habita em mim!”</a:t>
            </a:r>
          </a:p>
        </p:txBody>
      </p:sp>
    </p:spTree>
    <p:extLst>
      <p:ext uri="{BB962C8B-B14F-4D97-AF65-F5344CB8AC3E}">
        <p14:creationId xmlns:p14="http://schemas.microsoft.com/office/powerpoint/2010/main" val="3161719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HABITA EM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373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77CFA0C-C093-4E7B-9AAB-20672ABDA5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Redimida, só tem vida, </a:t>
            </a:r>
          </a:p>
          <a:p>
            <a:r>
              <a:rPr lang="pt-BR" dirty="0"/>
              <a:t>A </a:t>
            </a:r>
            <a:r>
              <a:rPr lang="pt-BR" dirty="0" err="1"/>
              <a:t>minh’alma</a:t>
            </a:r>
            <a:r>
              <a:rPr lang="pt-BR" dirty="0"/>
              <a:t> em Teu amor; </a:t>
            </a:r>
          </a:p>
          <a:p>
            <a:r>
              <a:rPr lang="pt-BR" dirty="0"/>
              <a:t>Com apreço, reconheço</a:t>
            </a:r>
          </a:p>
          <a:p>
            <a:r>
              <a:rPr lang="pt-BR" dirty="0"/>
              <a:t>Quanto devo a Ti, Senhor!</a:t>
            </a:r>
          </a:p>
        </p:txBody>
      </p:sp>
    </p:spTree>
    <p:extLst>
      <p:ext uri="{BB962C8B-B14F-4D97-AF65-F5344CB8AC3E}">
        <p14:creationId xmlns:p14="http://schemas.microsoft.com/office/powerpoint/2010/main" val="2890768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HABITA EM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373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A462F4-8D73-4D04-A1C0-49146D5033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inflama viva chama </a:t>
            </a:r>
          </a:p>
          <a:p>
            <a:r>
              <a:rPr lang="pt-BR" dirty="0"/>
              <a:t>Em meu peito, bem sem-fim! </a:t>
            </a:r>
          </a:p>
          <a:p>
            <a:r>
              <a:rPr lang="pt-BR" dirty="0"/>
              <a:t>Eu Te adoro, sempre imploro: </a:t>
            </a:r>
          </a:p>
          <a:p>
            <a:r>
              <a:rPr lang="pt-BR" dirty="0"/>
              <a:t>“Ó Jesus, habita em mim!”</a:t>
            </a:r>
          </a:p>
        </p:txBody>
      </p:sp>
    </p:spTree>
    <p:extLst>
      <p:ext uri="{BB962C8B-B14F-4D97-AF65-F5344CB8AC3E}">
        <p14:creationId xmlns:p14="http://schemas.microsoft.com/office/powerpoint/2010/main" val="455313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1713</TotalTime>
  <Words>130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JESUS, HABITA EM MIM</vt:lpstr>
      <vt:lpstr>JESUS, HABITA EM MIM</vt:lpstr>
      <vt:lpstr>JESUS, HABITA EM MIM</vt:lpstr>
      <vt:lpstr>JESUS, HABITA EM MIM</vt:lpstr>
      <vt:lpstr>JESUS, HABITA EM MIM</vt:lpstr>
      <vt:lpstr>JESUS, HABITA EM MIM</vt:lpstr>
      <vt:lpstr>JESUS, HABITA EM MIM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23</cp:revision>
  <dcterms:created xsi:type="dcterms:W3CDTF">2019-03-12T19:19:25Z</dcterms:created>
  <dcterms:modified xsi:type="dcterms:W3CDTF">2019-06-12T22:49:01Z</dcterms:modified>
</cp:coreProperties>
</file>

<file path=docProps/thumbnail.jpeg>
</file>